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  <p:sldId id="264" r:id="rId5"/>
    <p:sldId id="266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702" y="1819296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Social Studies &amp;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Social Emotional Learning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Nov. 14 – Nov. 18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dirty="0"/>
              <a:t>HARD COPIES OF ALL WORKSHEETS PROVIDED BY TEACHER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78" y="654463"/>
            <a:ext cx="11919638" cy="182880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Government of Australia</a:t>
            </a:r>
            <a:br>
              <a:rPr lang="en-US" sz="4000" b="1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895" y="2360237"/>
            <a:ext cx="10886209" cy="3987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r>
              <a:rPr lang="en-US" dirty="0"/>
              <a:t>SS6CG4 Explain forms of citizen participation in government.</a:t>
            </a:r>
          </a:p>
          <a:p>
            <a:pPr marL="0" indent="0">
              <a:buNone/>
            </a:pPr>
            <a:r>
              <a:rPr lang="en-US" b="1" u="sng" dirty="0"/>
              <a:t>Learning Targets:</a:t>
            </a:r>
          </a:p>
          <a:p>
            <a:r>
              <a:rPr lang="en-US" dirty="0"/>
              <a:t>Explain citizen participation in democratic governments [i.e. the role of citizens in choosing the leaders of Australia (parliamentary democracy)]</a:t>
            </a: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Nov 14,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Students will answer the question: What is a Coat of Arms?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What do the symbols on Australia’s coat of arms represent.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relevant slides on Australian government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22910" indent="-285750"/>
            <a:r>
              <a:rPr lang="en-US" sz="2200" b="1" dirty="0"/>
              <a:t>Students will create notecards for CLOZE NOTES 1-3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Practice:</a:t>
            </a:r>
          </a:p>
          <a:p>
            <a:pPr marL="137160" indent="0">
              <a:buNone/>
            </a:pPr>
            <a:r>
              <a:rPr lang="en-US" sz="2200" b="1" dirty="0"/>
              <a:t>Students will quiz study partner on test notes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submit completed study guide and notecards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Nov. 15, 2022 </a:t>
            </a:r>
            <a:br>
              <a:rPr lang="en-US" dirty="0"/>
            </a:br>
            <a:endParaRPr lang="en-US" sz="1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06B94EE-0686-44E7-9833-2E80C4F5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Review directions for practice test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be allowed to ask questions for clarification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Practice test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22910" indent="-285750"/>
            <a:r>
              <a:rPr lang="en-US" sz="2200" b="1" dirty="0"/>
              <a:t>n/a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Practice:</a:t>
            </a:r>
          </a:p>
          <a:p>
            <a:pPr marL="137160" indent="0">
              <a:buNone/>
            </a:pPr>
            <a:r>
              <a:rPr lang="en-US" sz="2200" b="1" dirty="0"/>
              <a:t>n/a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grade their own papers to determine test score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Wednesday Nov 16,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E0413BB-3478-464E-8A05-16BF7C7D4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40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Review directions for test and extra credit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be allowed to ask questions for clarification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Administer test &amp; Extra Credit Questions</a:t>
            </a:r>
          </a:p>
          <a:p>
            <a:pPr marL="137160" indent="0">
              <a:buNone/>
            </a:pPr>
            <a:r>
              <a:rPr lang="en-US" sz="2200" b="1" dirty="0"/>
              <a:t>Australia is the </a:t>
            </a:r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smallest </a:t>
            </a:r>
            <a:r>
              <a:rPr lang="en-US" sz="2200" b="1" dirty="0"/>
              <a:t>continent. </a:t>
            </a:r>
          </a:p>
          <a:p>
            <a:pPr marL="137160" indent="0">
              <a:buNone/>
            </a:pPr>
            <a:r>
              <a:rPr lang="en-US" sz="2200" b="1" dirty="0"/>
              <a:t>Tasmania has the </a:t>
            </a:r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cleanest </a:t>
            </a:r>
            <a:r>
              <a:rPr lang="en-US" sz="2200" b="1" dirty="0"/>
              <a:t>air in the world.</a:t>
            </a:r>
          </a:p>
          <a:p>
            <a:pPr marL="137160" indent="0">
              <a:buNone/>
            </a:pPr>
            <a:r>
              <a:rPr lang="en-US" sz="2200" b="1" dirty="0"/>
              <a:t>Each year, Brisbane hosts the world championships of </a:t>
            </a:r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cockroach </a:t>
            </a:r>
            <a:r>
              <a:rPr lang="en-US" sz="2200" b="1" dirty="0"/>
              <a:t>racing.</a:t>
            </a:r>
          </a:p>
          <a:p>
            <a:pPr marL="137160" indent="0">
              <a:buNone/>
            </a:pPr>
            <a:r>
              <a:rPr lang="en-US" sz="2200" b="1" dirty="0"/>
              <a:t>Australia has three times more </a:t>
            </a:r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sheep</a:t>
            </a:r>
            <a:r>
              <a:rPr lang="en-US" sz="2200" b="1" dirty="0"/>
              <a:t> than people.</a:t>
            </a:r>
          </a:p>
          <a:p>
            <a:pPr marL="137160" indent="0">
              <a:buNone/>
            </a:pPr>
            <a:r>
              <a:rPr lang="en-US" sz="2200" b="1" dirty="0"/>
              <a:t>Koalas, quokkas, wombats and kangaroos are </a:t>
            </a:r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marsupials </a:t>
            </a:r>
            <a:r>
              <a:rPr lang="en-US" sz="2200" b="1" dirty="0"/>
              <a:t>mammals and carry their young in </a:t>
            </a:r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pouches.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22910" indent="-285750"/>
            <a:r>
              <a:rPr lang="en-US" sz="2200" b="1" dirty="0"/>
              <a:t>n/a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Practice:</a:t>
            </a:r>
          </a:p>
          <a:p>
            <a:pPr marL="137160" indent="0">
              <a:buNone/>
            </a:pPr>
            <a:r>
              <a:rPr lang="en-US" sz="2200" b="1" dirty="0"/>
              <a:t>n/a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submit tests for grading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Nov 17, 2022</a:t>
            </a:r>
            <a:br>
              <a:rPr lang="en-US" dirty="0"/>
            </a:br>
            <a:r>
              <a:rPr lang="en-US" sz="1400" dirty="0"/>
              <a:t>SECOND STEP (SEL)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F40A9A9-5C38-48B7-9097-DE78F26E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Set the purpose for today’s lesson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Discussion Opening:</a:t>
            </a:r>
          </a:p>
          <a:p>
            <a:pPr marL="422910" indent="-285750"/>
            <a:r>
              <a:rPr lang="en-US" sz="2200" b="1" dirty="0"/>
              <a:t>Review the last lesson.</a:t>
            </a:r>
          </a:p>
          <a:p>
            <a:pPr marL="422910" indent="-285750"/>
            <a:r>
              <a:rPr lang="en-US" sz="2200" b="1" dirty="0"/>
              <a:t>Give students time to think about the question on the screen. Then call on students at random to share their responses.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Teach: “Monitoring Your Progress”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80060"/>
            <a:r>
              <a:rPr lang="en-US" sz="2200" b="1" dirty="0"/>
              <a:t>Watch videos: Give students time to think about the questions on the screen. Then call students to share responses.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480060"/>
            <a:r>
              <a:rPr lang="en-US" sz="2200" b="1" dirty="0"/>
              <a:t>Students will complete activities associated with lesson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422910" indent="-285750"/>
            <a:r>
              <a:rPr lang="en-US" sz="2200" b="1"/>
              <a:t>Students will submit Wrap Up activity 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Nov 18, 2022</a:t>
            </a:r>
            <a:br>
              <a:rPr lang="en-US" dirty="0"/>
            </a:br>
            <a:endParaRPr lang="en-US" sz="1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8C042-5C56-414E-BDD3-46FE7898F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GRIT DAY!!</a:t>
            </a:r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5155</TotalTime>
  <Words>433</Words>
  <Application>Microsoft Office PowerPoint</Application>
  <PresentationFormat>Widescreen</PresentationFormat>
  <Paragraphs>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6th Grade Social Studies &amp; Social Emotional Learning  Ms. Ellis</vt:lpstr>
      <vt:lpstr>Standard(s) Government of Australia </vt:lpstr>
      <vt:lpstr>Monday Nov 14, 2022</vt:lpstr>
      <vt:lpstr>Tuesday Nov. 15, 2022  </vt:lpstr>
      <vt:lpstr>Wednesday Nov 16, 2022</vt:lpstr>
      <vt:lpstr>Thursday Nov 17, 2022 SECOND STEP (SEL)</vt:lpstr>
      <vt:lpstr>Friday Nov 18, 2022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83</cp:revision>
  <cp:lastPrinted>2019-08-11T01:51:35Z</cp:lastPrinted>
  <dcterms:created xsi:type="dcterms:W3CDTF">2018-08-24T15:10:25Z</dcterms:created>
  <dcterms:modified xsi:type="dcterms:W3CDTF">2022-11-14T04:10:59Z</dcterms:modified>
</cp:coreProperties>
</file>